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  <p:sldId id="258" r:id="rId5"/>
    <p:sldId id="261" r:id="rId6"/>
    <p:sldId id="262" r:id="rId7"/>
    <p:sldId id="265" r:id="rId8"/>
    <p:sldId id="264" r:id="rId9"/>
    <p:sldId id="267" r:id="rId10"/>
    <p:sldId id="272" r:id="rId11"/>
    <p:sldId id="274" r:id="rId12"/>
    <p:sldId id="297" r:id="rId13"/>
    <p:sldId id="277" r:id="rId14"/>
    <p:sldId id="282" r:id="rId15"/>
    <p:sldId id="284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0E"/>
    <a:srgbClr val="660066"/>
    <a:srgbClr val="005026"/>
    <a:srgbClr val="3E1716"/>
    <a:srgbClr val="2D1341"/>
    <a:srgbClr val="0008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32" autoAdjust="0"/>
  </p:normalViewPr>
  <p:slideViewPr>
    <p:cSldViewPr>
      <p:cViewPr>
        <p:scale>
          <a:sx n="50" d="100"/>
          <a:sy n="50" d="100"/>
        </p:scale>
        <p:origin x="-195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54CC4-C940-41BE-93B9-5020F8C8F00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43F5E5-442C-4AF9-B2D0-BA5BB07C6F4C}">
      <dgm:prSet phldrT="[Текст]"/>
      <dgm:spPr>
        <a:solidFill>
          <a:srgbClr val="005026"/>
        </a:solidFill>
      </dgm:spPr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5718AAA7-3E99-4CFA-A79E-603231F511D8}" type="parTrans" cxnId="{A5C937C0-96F8-4642-9BAA-5A5432AA6E38}">
      <dgm:prSet/>
      <dgm:spPr/>
      <dgm:t>
        <a:bodyPr/>
        <a:lstStyle/>
        <a:p>
          <a:endParaRPr lang="ru-RU"/>
        </a:p>
      </dgm:t>
    </dgm:pt>
    <dgm:pt modelId="{16DEB375-DC63-46D8-AA1D-00C594E8F447}" type="sibTrans" cxnId="{A5C937C0-96F8-4642-9BAA-5A5432AA6E38}">
      <dgm:prSet/>
      <dgm:spPr/>
      <dgm:t>
        <a:bodyPr/>
        <a:lstStyle/>
        <a:p>
          <a:endParaRPr lang="ru-RU"/>
        </a:p>
      </dgm:t>
    </dgm:pt>
    <dgm:pt modelId="{F476A0D9-5493-42FE-BF09-A49D025596A9}">
      <dgm:prSet phldrT="[Текст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ферменттермен өңдеу</a:t>
          </a:r>
          <a:endParaRPr lang="ru-RU" sz="3600" dirty="0"/>
        </a:p>
      </dgm:t>
    </dgm:pt>
    <dgm:pt modelId="{3FB4C9D0-37BA-4CC0-9947-5BB38345137E}" type="parTrans" cxnId="{A32EB2FB-720E-436E-AF7A-DF35D9648E2B}">
      <dgm:prSet/>
      <dgm:spPr/>
      <dgm:t>
        <a:bodyPr/>
        <a:lstStyle/>
        <a:p>
          <a:endParaRPr lang="ru-RU"/>
        </a:p>
      </dgm:t>
    </dgm:pt>
    <dgm:pt modelId="{23F88CF7-FFAE-432E-B1CA-579BBE561027}" type="sibTrans" cxnId="{A32EB2FB-720E-436E-AF7A-DF35D9648E2B}">
      <dgm:prSet/>
      <dgm:spPr/>
      <dgm:t>
        <a:bodyPr/>
        <a:lstStyle/>
        <a:p>
          <a:endParaRPr lang="ru-RU"/>
        </a:p>
      </dgm:t>
    </dgm:pt>
    <dgm:pt modelId="{5C9498C7-C367-4F74-B90E-7C97B3A5DDBC}">
      <dgm:prSet phldrT="[Текст]"/>
      <dgm:spPr>
        <a:solidFill>
          <a:srgbClr val="005026"/>
        </a:solidFill>
      </dgm:spPr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5D876FBE-7714-4BEE-8334-0321130D8E02}" type="parTrans" cxnId="{BA018C34-C15A-4016-8EE5-122A88D8C616}">
      <dgm:prSet/>
      <dgm:spPr/>
      <dgm:t>
        <a:bodyPr/>
        <a:lstStyle/>
        <a:p>
          <a:endParaRPr lang="ru-RU"/>
        </a:p>
      </dgm:t>
    </dgm:pt>
    <dgm:pt modelId="{FFFB6793-6BFF-4F9F-BC0F-2764C66C6842}" type="sibTrans" cxnId="{BA018C34-C15A-4016-8EE5-122A88D8C616}">
      <dgm:prSet/>
      <dgm:spPr/>
      <dgm:t>
        <a:bodyPr/>
        <a:lstStyle/>
        <a:p>
          <a:endParaRPr lang="ru-RU"/>
        </a:p>
      </dgm:t>
    </dgm:pt>
    <dgm:pt modelId="{44A48F1C-11C9-45E8-9FF8-C4AD837D64A1}">
      <dgm:prSet phldrT="[Текст]" custT="1"/>
      <dgm:spPr>
        <a:solidFill>
          <a:schemeClr val="tx2">
            <a:lumMod val="50000"/>
            <a:alpha val="90000"/>
          </a:schemeClr>
        </a:solidFill>
      </dgm:spPr>
      <dgm:t>
        <a:bodyPr/>
        <a:lstStyle/>
        <a:p>
          <a:r>
            <a: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протопласт</a:t>
          </a:r>
          <a:r>
            <a: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тарды клеткалық қабықтардан бөліп алу</a:t>
          </a:r>
          <a:endParaRPr lang="ru-RU" sz="3600" dirty="0"/>
        </a:p>
      </dgm:t>
    </dgm:pt>
    <dgm:pt modelId="{F8CB7105-CFA4-4BA4-8CB1-D290F0DD5EA0}" type="parTrans" cxnId="{C7A906DB-EF03-40B0-824D-2831849ABD66}">
      <dgm:prSet/>
      <dgm:spPr/>
      <dgm:t>
        <a:bodyPr/>
        <a:lstStyle/>
        <a:p>
          <a:endParaRPr lang="ru-RU"/>
        </a:p>
      </dgm:t>
    </dgm:pt>
    <dgm:pt modelId="{E8593575-EC6B-48E2-989C-49AF0CA2385A}" type="sibTrans" cxnId="{C7A906DB-EF03-40B0-824D-2831849ABD66}">
      <dgm:prSet/>
      <dgm:spPr/>
      <dgm:t>
        <a:bodyPr/>
        <a:lstStyle/>
        <a:p>
          <a:endParaRPr lang="ru-RU"/>
        </a:p>
      </dgm:t>
    </dgm:pt>
    <dgm:pt modelId="{5C6CE609-1F44-4F09-9759-18F97F5E393E}">
      <dgm:prSet phldrT="[Текст]"/>
      <dgm:spPr>
        <a:solidFill>
          <a:srgbClr val="005026"/>
        </a:solidFill>
      </dgm:spPr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F652C8CD-7AD6-40EC-96EC-62A8B5550791}" type="parTrans" cxnId="{B13513E3-F423-47F5-807D-C5C90340C35A}">
      <dgm:prSet/>
      <dgm:spPr/>
      <dgm:t>
        <a:bodyPr/>
        <a:lstStyle/>
        <a:p>
          <a:endParaRPr lang="ru-RU"/>
        </a:p>
      </dgm:t>
    </dgm:pt>
    <dgm:pt modelId="{5F9CC090-AF44-4FBC-B2EA-AB3356F53D7E}" type="sibTrans" cxnId="{B13513E3-F423-47F5-807D-C5C90340C35A}">
      <dgm:prSet/>
      <dgm:spPr/>
      <dgm:t>
        <a:bodyPr/>
        <a:lstStyle/>
        <a:p>
          <a:endParaRPr lang="ru-RU"/>
        </a:p>
      </dgm:t>
    </dgm:pt>
    <dgm:pt modelId="{EC895BA5-A1A3-4E7D-9C7A-B9A3EDB43C23}">
      <dgm:prSet phldrT="[Текст]" custT="1"/>
      <dgm:spPr>
        <a:solidFill>
          <a:schemeClr val="tx2">
            <a:lumMod val="5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интакт</a:t>
          </a:r>
          <a:r>
            <a: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 </a:t>
          </a:r>
          <a:r>
            <a: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протопласт</a:t>
          </a:r>
          <a:r>
            <a: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тарды</a:t>
          </a:r>
          <a:r>
            <a: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клет</a:t>
          </a:r>
          <a:r>
            <a: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калық қалдықтардан (сынықтардан) тазарту</a:t>
          </a:r>
          <a:endParaRPr lang="ru-RU" sz="36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marL="285750" indent="0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9A63C4AD-B116-4812-8790-981612747D04}" type="parTrans" cxnId="{487F9E3C-746E-4FD3-AA3B-A04259A499B4}">
      <dgm:prSet/>
      <dgm:spPr/>
      <dgm:t>
        <a:bodyPr/>
        <a:lstStyle/>
        <a:p>
          <a:endParaRPr lang="ru-RU"/>
        </a:p>
      </dgm:t>
    </dgm:pt>
    <dgm:pt modelId="{35F53E1A-06FF-44B8-B63D-A17A47DE0E16}" type="sibTrans" cxnId="{487F9E3C-746E-4FD3-AA3B-A04259A499B4}">
      <dgm:prSet/>
      <dgm:spPr/>
      <dgm:t>
        <a:bodyPr/>
        <a:lstStyle/>
        <a:p>
          <a:endParaRPr lang="ru-RU"/>
        </a:p>
      </dgm:t>
    </dgm:pt>
    <dgm:pt modelId="{80EC3A96-3A91-4625-ACFA-55B7D4FB0931}" type="pres">
      <dgm:prSet presAssocID="{BAD54CC4-C940-41BE-93B9-5020F8C8F0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4A76E8-BB06-4C83-8E33-4486DF13B073}" type="pres">
      <dgm:prSet presAssocID="{D743F5E5-442C-4AF9-B2D0-BA5BB07C6F4C}" presName="composite" presStyleCnt="0"/>
      <dgm:spPr/>
    </dgm:pt>
    <dgm:pt modelId="{74A00C3F-EFBD-42C0-B7B7-61AEE058C141}" type="pres">
      <dgm:prSet presAssocID="{D743F5E5-442C-4AF9-B2D0-BA5BB07C6F4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1D93C-77AB-4AF1-A3FA-51770EB25460}" type="pres">
      <dgm:prSet presAssocID="{D743F5E5-442C-4AF9-B2D0-BA5BB07C6F4C}" presName="descendantText" presStyleLbl="alignAcc1" presStyleIdx="0" presStyleCnt="3" custLinFactNeighborX="-722" custLinFactNeighborY="-1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13DE7-643C-4FFA-B8A5-4548BCA16E1D}" type="pres">
      <dgm:prSet presAssocID="{16DEB375-DC63-46D8-AA1D-00C594E8F447}" presName="sp" presStyleCnt="0"/>
      <dgm:spPr/>
    </dgm:pt>
    <dgm:pt modelId="{F874AEA1-B6D1-4652-BB52-1551070C01B2}" type="pres">
      <dgm:prSet presAssocID="{5C9498C7-C367-4F74-B90E-7C97B3A5DDBC}" presName="composite" presStyleCnt="0"/>
      <dgm:spPr/>
    </dgm:pt>
    <dgm:pt modelId="{3D2F551D-BD8C-45AD-8346-52ADCFCFA12D}" type="pres">
      <dgm:prSet presAssocID="{5C9498C7-C367-4F74-B90E-7C97B3A5DDBC}" presName="parentText" presStyleLbl="alignNode1" presStyleIdx="1" presStyleCnt="3" custLinFactNeighborX="-6695" custLinFactNeighborY="-4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CA801-2E2B-47D6-911D-C09AC56FC065}" type="pres">
      <dgm:prSet presAssocID="{5C9498C7-C367-4F74-B90E-7C97B3A5DDBC}" presName="descendantText" presStyleLbl="alignAcc1" presStyleIdx="1" presStyleCnt="3" custScaleY="14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12ADF-29DE-4D2C-9A40-39B7A86125D9}" type="pres">
      <dgm:prSet presAssocID="{FFFB6793-6BFF-4F9F-BC0F-2764C66C6842}" presName="sp" presStyleCnt="0"/>
      <dgm:spPr/>
    </dgm:pt>
    <dgm:pt modelId="{996CD4F7-A631-4150-95C4-39FDE430EEC7}" type="pres">
      <dgm:prSet presAssocID="{5C6CE609-1F44-4F09-9759-18F97F5E393E}" presName="composite" presStyleCnt="0"/>
      <dgm:spPr/>
    </dgm:pt>
    <dgm:pt modelId="{36546175-1CAD-45C9-8F13-40AF2F5D9D05}" type="pres">
      <dgm:prSet presAssocID="{5C6CE609-1F44-4F09-9759-18F97F5E393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FBEEE-FAD2-47E0-93A3-294BB3F1D056}" type="pres">
      <dgm:prSet presAssocID="{5C6CE609-1F44-4F09-9759-18F97F5E393E}" presName="descendantText" presStyleLbl="alignAcc1" presStyleIdx="2" presStyleCnt="3" custScaleY="193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C2E0FF-4A86-47F7-B213-AAED55B59327}" type="presOf" srcId="{F476A0D9-5493-42FE-BF09-A49D025596A9}" destId="{CE31D93C-77AB-4AF1-A3FA-51770EB25460}" srcOrd="0" destOrd="0" presId="urn:microsoft.com/office/officeart/2005/8/layout/chevron2"/>
    <dgm:cxn modelId="{72B3DDFF-454F-451C-9D0A-8BC3C0E80C5C}" type="presOf" srcId="{D743F5E5-442C-4AF9-B2D0-BA5BB07C6F4C}" destId="{74A00C3F-EFBD-42C0-B7B7-61AEE058C141}" srcOrd="0" destOrd="0" presId="urn:microsoft.com/office/officeart/2005/8/layout/chevron2"/>
    <dgm:cxn modelId="{1A1E8F03-BDAD-4CF0-BBE5-347642B027A3}" type="presOf" srcId="{BAD54CC4-C940-41BE-93B9-5020F8C8F00F}" destId="{80EC3A96-3A91-4625-ACFA-55B7D4FB0931}" srcOrd="0" destOrd="0" presId="urn:microsoft.com/office/officeart/2005/8/layout/chevron2"/>
    <dgm:cxn modelId="{3B7BB88B-3C18-48A1-BC84-6906E5698E07}" type="presOf" srcId="{5C6CE609-1F44-4F09-9759-18F97F5E393E}" destId="{36546175-1CAD-45C9-8F13-40AF2F5D9D05}" srcOrd="0" destOrd="0" presId="urn:microsoft.com/office/officeart/2005/8/layout/chevron2"/>
    <dgm:cxn modelId="{A32EB2FB-720E-436E-AF7A-DF35D9648E2B}" srcId="{D743F5E5-442C-4AF9-B2D0-BA5BB07C6F4C}" destId="{F476A0D9-5493-42FE-BF09-A49D025596A9}" srcOrd="0" destOrd="0" parTransId="{3FB4C9D0-37BA-4CC0-9947-5BB38345137E}" sibTransId="{23F88CF7-FFAE-432E-B1CA-579BBE561027}"/>
    <dgm:cxn modelId="{2C81F1C7-2C00-4F43-BEE1-9AAD8458B621}" type="presOf" srcId="{5C9498C7-C367-4F74-B90E-7C97B3A5DDBC}" destId="{3D2F551D-BD8C-45AD-8346-52ADCFCFA12D}" srcOrd="0" destOrd="0" presId="urn:microsoft.com/office/officeart/2005/8/layout/chevron2"/>
    <dgm:cxn modelId="{BA018C34-C15A-4016-8EE5-122A88D8C616}" srcId="{BAD54CC4-C940-41BE-93B9-5020F8C8F00F}" destId="{5C9498C7-C367-4F74-B90E-7C97B3A5DDBC}" srcOrd="1" destOrd="0" parTransId="{5D876FBE-7714-4BEE-8334-0321130D8E02}" sibTransId="{FFFB6793-6BFF-4F9F-BC0F-2764C66C6842}"/>
    <dgm:cxn modelId="{51E7D6D8-6256-4F68-89B7-C8CED5BD9039}" type="presOf" srcId="{44A48F1C-11C9-45E8-9FF8-C4AD837D64A1}" destId="{16FCA801-2E2B-47D6-911D-C09AC56FC065}" srcOrd="0" destOrd="0" presId="urn:microsoft.com/office/officeart/2005/8/layout/chevron2"/>
    <dgm:cxn modelId="{B13513E3-F423-47F5-807D-C5C90340C35A}" srcId="{BAD54CC4-C940-41BE-93B9-5020F8C8F00F}" destId="{5C6CE609-1F44-4F09-9759-18F97F5E393E}" srcOrd="2" destOrd="0" parTransId="{F652C8CD-7AD6-40EC-96EC-62A8B5550791}" sibTransId="{5F9CC090-AF44-4FBC-B2EA-AB3356F53D7E}"/>
    <dgm:cxn modelId="{C7A906DB-EF03-40B0-824D-2831849ABD66}" srcId="{5C9498C7-C367-4F74-B90E-7C97B3A5DDBC}" destId="{44A48F1C-11C9-45E8-9FF8-C4AD837D64A1}" srcOrd="0" destOrd="0" parTransId="{F8CB7105-CFA4-4BA4-8CB1-D290F0DD5EA0}" sibTransId="{E8593575-EC6B-48E2-989C-49AF0CA2385A}"/>
    <dgm:cxn modelId="{A5C937C0-96F8-4642-9BAA-5A5432AA6E38}" srcId="{BAD54CC4-C940-41BE-93B9-5020F8C8F00F}" destId="{D743F5E5-442C-4AF9-B2D0-BA5BB07C6F4C}" srcOrd="0" destOrd="0" parTransId="{5718AAA7-3E99-4CFA-A79E-603231F511D8}" sibTransId="{16DEB375-DC63-46D8-AA1D-00C594E8F447}"/>
    <dgm:cxn modelId="{487F9E3C-746E-4FD3-AA3B-A04259A499B4}" srcId="{5C6CE609-1F44-4F09-9759-18F97F5E393E}" destId="{EC895BA5-A1A3-4E7D-9C7A-B9A3EDB43C23}" srcOrd="0" destOrd="0" parTransId="{9A63C4AD-B116-4812-8790-981612747D04}" sibTransId="{35F53E1A-06FF-44B8-B63D-A17A47DE0E16}"/>
    <dgm:cxn modelId="{DCA64AF9-7743-47F1-BC0A-73C245420A83}" type="presOf" srcId="{EC895BA5-A1A3-4E7D-9C7A-B9A3EDB43C23}" destId="{306FBEEE-FAD2-47E0-93A3-294BB3F1D056}" srcOrd="0" destOrd="0" presId="urn:microsoft.com/office/officeart/2005/8/layout/chevron2"/>
    <dgm:cxn modelId="{1F30BB07-125B-49FE-9FAE-339DF010A818}" type="presParOf" srcId="{80EC3A96-3A91-4625-ACFA-55B7D4FB0931}" destId="{AD4A76E8-BB06-4C83-8E33-4486DF13B073}" srcOrd="0" destOrd="0" presId="urn:microsoft.com/office/officeart/2005/8/layout/chevron2"/>
    <dgm:cxn modelId="{F03B1632-3AEF-4EE4-8EF1-3731ADF8A8C9}" type="presParOf" srcId="{AD4A76E8-BB06-4C83-8E33-4486DF13B073}" destId="{74A00C3F-EFBD-42C0-B7B7-61AEE058C141}" srcOrd="0" destOrd="0" presId="urn:microsoft.com/office/officeart/2005/8/layout/chevron2"/>
    <dgm:cxn modelId="{C276D386-D21D-4CD8-B202-C76298BC8DFE}" type="presParOf" srcId="{AD4A76E8-BB06-4C83-8E33-4486DF13B073}" destId="{CE31D93C-77AB-4AF1-A3FA-51770EB25460}" srcOrd="1" destOrd="0" presId="urn:microsoft.com/office/officeart/2005/8/layout/chevron2"/>
    <dgm:cxn modelId="{73085DCD-CF3D-4546-9D7D-169CEA7DE350}" type="presParOf" srcId="{80EC3A96-3A91-4625-ACFA-55B7D4FB0931}" destId="{88213DE7-643C-4FFA-B8A5-4548BCA16E1D}" srcOrd="1" destOrd="0" presId="urn:microsoft.com/office/officeart/2005/8/layout/chevron2"/>
    <dgm:cxn modelId="{3B5583D2-2376-4C52-8FAA-D5B7A0A393DE}" type="presParOf" srcId="{80EC3A96-3A91-4625-ACFA-55B7D4FB0931}" destId="{F874AEA1-B6D1-4652-BB52-1551070C01B2}" srcOrd="2" destOrd="0" presId="urn:microsoft.com/office/officeart/2005/8/layout/chevron2"/>
    <dgm:cxn modelId="{596EBF40-AF08-4795-82CC-40038806DC6D}" type="presParOf" srcId="{F874AEA1-B6D1-4652-BB52-1551070C01B2}" destId="{3D2F551D-BD8C-45AD-8346-52ADCFCFA12D}" srcOrd="0" destOrd="0" presId="urn:microsoft.com/office/officeart/2005/8/layout/chevron2"/>
    <dgm:cxn modelId="{471A0023-FA73-4A02-8237-66BB631F9C0E}" type="presParOf" srcId="{F874AEA1-B6D1-4652-BB52-1551070C01B2}" destId="{16FCA801-2E2B-47D6-911D-C09AC56FC065}" srcOrd="1" destOrd="0" presId="urn:microsoft.com/office/officeart/2005/8/layout/chevron2"/>
    <dgm:cxn modelId="{1B0254D6-9457-4A4A-9872-07BE296E2530}" type="presParOf" srcId="{80EC3A96-3A91-4625-ACFA-55B7D4FB0931}" destId="{76212ADF-29DE-4D2C-9A40-39B7A86125D9}" srcOrd="3" destOrd="0" presId="urn:microsoft.com/office/officeart/2005/8/layout/chevron2"/>
    <dgm:cxn modelId="{3B595B7E-47E9-470A-BDF9-8FC14728AB35}" type="presParOf" srcId="{80EC3A96-3A91-4625-ACFA-55B7D4FB0931}" destId="{996CD4F7-A631-4150-95C4-39FDE430EEC7}" srcOrd="4" destOrd="0" presId="urn:microsoft.com/office/officeart/2005/8/layout/chevron2"/>
    <dgm:cxn modelId="{7D643930-049B-4909-9817-C90C41A60E87}" type="presParOf" srcId="{996CD4F7-A631-4150-95C4-39FDE430EEC7}" destId="{36546175-1CAD-45C9-8F13-40AF2F5D9D05}" srcOrd="0" destOrd="0" presId="urn:microsoft.com/office/officeart/2005/8/layout/chevron2"/>
    <dgm:cxn modelId="{8C78EE99-F72C-46E7-8E73-42C95CC464CB}" type="presParOf" srcId="{996CD4F7-A631-4150-95C4-39FDE430EEC7}" destId="{306FBEEE-FAD2-47E0-93A3-294BB3F1D0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A00C3F-EFBD-42C0-B7B7-61AEE058C141}">
      <dsp:nvSpPr>
        <dsp:cNvPr id="0" name=""/>
        <dsp:cNvSpPr/>
      </dsp:nvSpPr>
      <dsp:spPr>
        <a:xfrm rot="5400000">
          <a:off x="-230492" y="235861"/>
          <a:ext cx="1536614" cy="1075629"/>
        </a:xfrm>
        <a:prstGeom prst="chevron">
          <a:avLst/>
        </a:prstGeom>
        <a:solidFill>
          <a:srgbClr val="00502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000" kern="1200" dirty="0" smtClean="0"/>
            <a:t>1</a:t>
          </a:r>
          <a:endParaRPr lang="ru-RU" sz="3000" kern="1200" dirty="0"/>
        </a:p>
      </dsp:txBody>
      <dsp:txXfrm rot="5400000">
        <a:off x="-230492" y="235861"/>
        <a:ext cx="1536614" cy="1075629"/>
      </dsp:txXfrm>
    </dsp:sp>
    <dsp:sp modelId="{CE31D93C-77AB-4AF1-A3FA-51770EB25460}">
      <dsp:nvSpPr>
        <dsp:cNvPr id="0" name=""/>
        <dsp:cNvSpPr/>
      </dsp:nvSpPr>
      <dsp:spPr>
        <a:xfrm rot="5400000">
          <a:off x="4268789" y="-3247261"/>
          <a:ext cx="998799" cy="7493322"/>
        </a:xfrm>
        <a:prstGeom prst="round2SameRect">
          <a:avLst/>
        </a:prstGeom>
        <a:solidFill>
          <a:schemeClr val="tx2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ферменттермен өңдеу</a:t>
          </a:r>
          <a:endParaRPr lang="ru-RU" sz="3600" kern="1200" dirty="0"/>
        </a:p>
      </dsp:txBody>
      <dsp:txXfrm rot="5400000">
        <a:off x="4268789" y="-3247261"/>
        <a:ext cx="998799" cy="7493322"/>
      </dsp:txXfrm>
    </dsp:sp>
    <dsp:sp modelId="{3D2F551D-BD8C-45AD-8346-52ADCFCFA12D}">
      <dsp:nvSpPr>
        <dsp:cNvPr id="0" name=""/>
        <dsp:cNvSpPr/>
      </dsp:nvSpPr>
      <dsp:spPr>
        <a:xfrm rot="5400000">
          <a:off x="-230492" y="1814668"/>
          <a:ext cx="1536614" cy="1075629"/>
        </a:xfrm>
        <a:prstGeom prst="chevron">
          <a:avLst/>
        </a:prstGeom>
        <a:solidFill>
          <a:srgbClr val="00502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000" kern="1200" dirty="0" smtClean="0"/>
            <a:t>2</a:t>
          </a:r>
          <a:endParaRPr lang="ru-RU" sz="3000" kern="1200" dirty="0"/>
        </a:p>
      </dsp:txBody>
      <dsp:txXfrm rot="5400000">
        <a:off x="-230492" y="1814668"/>
        <a:ext cx="1536614" cy="1075629"/>
      </dsp:txXfrm>
    </dsp:sp>
    <dsp:sp modelId="{16FCA801-2E2B-47D6-911D-C09AC56FC065}">
      <dsp:nvSpPr>
        <dsp:cNvPr id="0" name=""/>
        <dsp:cNvSpPr/>
      </dsp:nvSpPr>
      <dsp:spPr>
        <a:xfrm rot="5400000">
          <a:off x="4108284" y="-1656339"/>
          <a:ext cx="1428013" cy="7493322"/>
        </a:xfrm>
        <a:prstGeom prst="round2SameRect">
          <a:avLst/>
        </a:prstGeom>
        <a:solidFill>
          <a:schemeClr val="tx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протопласт</a:t>
          </a:r>
          <a:r>
            <a:rPr lang="kk-KZ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тарды клеткалық қабықтардан бөліп алу</a:t>
          </a:r>
          <a:endParaRPr lang="ru-RU" sz="3600" kern="1200" dirty="0"/>
        </a:p>
      </dsp:txBody>
      <dsp:txXfrm rot="5400000">
        <a:off x="4108284" y="-1656339"/>
        <a:ext cx="1428013" cy="7493322"/>
      </dsp:txXfrm>
    </dsp:sp>
    <dsp:sp modelId="{36546175-1CAD-45C9-8F13-40AF2F5D9D05}">
      <dsp:nvSpPr>
        <dsp:cNvPr id="0" name=""/>
        <dsp:cNvSpPr/>
      </dsp:nvSpPr>
      <dsp:spPr>
        <a:xfrm rot="5400000">
          <a:off x="-230492" y="3657060"/>
          <a:ext cx="1536614" cy="1075629"/>
        </a:xfrm>
        <a:prstGeom prst="chevron">
          <a:avLst/>
        </a:prstGeom>
        <a:solidFill>
          <a:srgbClr val="00502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000" kern="1200" dirty="0" smtClean="0"/>
            <a:t>3</a:t>
          </a:r>
          <a:endParaRPr lang="ru-RU" sz="3000" kern="1200" dirty="0"/>
        </a:p>
      </dsp:txBody>
      <dsp:txXfrm rot="5400000">
        <a:off x="-230492" y="3657060"/>
        <a:ext cx="1536614" cy="1075629"/>
      </dsp:txXfrm>
    </dsp:sp>
    <dsp:sp modelId="{306FBEEE-FAD2-47E0-93A3-294BB3F1D056}">
      <dsp:nvSpPr>
        <dsp:cNvPr id="0" name=""/>
        <dsp:cNvSpPr/>
      </dsp:nvSpPr>
      <dsp:spPr>
        <a:xfrm rot="5400000">
          <a:off x="3858190" y="179307"/>
          <a:ext cx="1928201" cy="7493322"/>
        </a:xfrm>
        <a:prstGeom prst="round2SameRect">
          <a:avLst/>
        </a:prstGeom>
        <a:solidFill>
          <a:schemeClr val="tx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интакт</a:t>
          </a:r>
          <a:r>
            <a:rPr lang="kk-KZ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 </a:t>
          </a:r>
          <a:r>
            <a:rPr lang="ru-RU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протопласт</a:t>
          </a:r>
          <a:r>
            <a:rPr lang="kk-KZ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тарды</a:t>
          </a:r>
          <a:r>
            <a:rPr lang="ru-RU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клет</a:t>
          </a:r>
          <a:r>
            <a:rPr lang="kk-KZ" sz="3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калық қалдықтардан (сынықтардан) тазарту</a:t>
          </a:r>
          <a:endParaRPr lang="ru-RU" sz="36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 rot="5400000">
        <a:off x="3858190" y="179307"/>
        <a:ext cx="1928201" cy="7493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048672"/>
          </a:xfrm>
          <a:solidFill>
            <a:srgbClr val="660066"/>
          </a:solidFill>
        </p:spPr>
        <p:txBody>
          <a:bodyPr>
            <a:normAutofit/>
          </a:bodyPr>
          <a:lstStyle/>
          <a:p>
            <a:endParaRPr lang="kk-KZ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endParaRPr lang="kk-KZ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Клеткалық инженерия</a:t>
            </a:r>
            <a:endParaRPr lang="ru-RU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rgbClr val="005026"/>
          </a:solidFill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Қолданылатын осмостық стаблизаторлар</a:t>
            </a:r>
          </a:p>
          <a:p>
            <a:pPr algn="ctr">
              <a:buFont typeface="Wingdings" pitchFamily="2" charset="2"/>
              <a:buChar char="Ø"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қанттар: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глюкоза,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маннит,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сорбит, 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ксилоза</a:t>
            </a:r>
          </a:p>
          <a:p>
            <a:pPr>
              <a:buFont typeface="Wingdings" pitchFamily="2" charset="2"/>
              <a:buChar char="ü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иондық осмотиктер (0,3 - 0,8 моль/литр):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kk-KZ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HPO</a:t>
            </a:r>
            <a:r>
              <a:rPr lang="en-US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kk-KZ" b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Әр бір ерітіндінің концентрациясын өсімдік объектісіне  қарай таңдайды.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48680"/>
            <a:ext cx="8280920" cy="10081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Ферменттерден протопласттарды бөлу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356992"/>
            <a:ext cx="3672408" cy="208823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центрифугалау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3501008"/>
            <a:ext cx="3312368" cy="1800200"/>
          </a:xfrm>
          <a:prstGeom prst="rect">
            <a:avLst/>
          </a:prstGeom>
          <a:solidFill>
            <a:srgbClr val="0050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флотация</a:t>
            </a:r>
            <a:endParaRPr lang="ru-RU" sz="3600" dirty="0"/>
          </a:p>
        </p:txBody>
      </p:sp>
      <p:sp>
        <p:nvSpPr>
          <p:cNvPr id="7" name="Стрелка вниз 6"/>
          <p:cNvSpPr/>
          <p:nvPr/>
        </p:nvSpPr>
        <p:spPr>
          <a:xfrm rot="2452155">
            <a:off x="1917400" y="1215050"/>
            <a:ext cx="1029994" cy="261434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641863">
            <a:off x="5702112" y="1267400"/>
            <a:ext cx="1029994" cy="262329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Тіршілікке қабілетті протопласттарды алу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2"/>
            <a:ext cx="86409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Протопласттарды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флуресцеиндиацетатпен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(ФДА) бояу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1988840"/>
            <a:ext cx="4680520" cy="1800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ФДА флуоресценциясы жоқ қосылыс, протопластар мембранасы арқылы жеңіл өтеді, тірі пртопласттың ішінде жеңіл ыдырайды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789040"/>
            <a:ext cx="810140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Флуоресцеин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(протопласттардың бүтін мембраналар ұстап қалады</a:t>
            </a:r>
            <a:r>
              <a:rPr lang="kk-KZ" i="1" dirty="0" smtClean="0"/>
              <a:t>)</a:t>
            </a:r>
            <a:endParaRPr lang="ru-RU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157192"/>
            <a:ext cx="842493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Флуоресцеин +УК сәуле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жасыл сәлені тартады (жасыл түске боялады)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419872" y="2132856"/>
            <a:ext cx="432048" cy="172819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491880" y="4869160"/>
            <a:ext cx="360040" cy="28803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32656"/>
            <a:ext cx="7992888" cy="122413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Протопласттарды өсіру әдістері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708920"/>
            <a:ext cx="3816424" cy="324036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Тамшыларда 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өсіру әдісі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2852936"/>
            <a:ext cx="3312368" cy="302433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Платирование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(бекіту) әдісі</a:t>
            </a:r>
            <a:endParaRPr lang="ru-RU" sz="36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763688" y="1484784"/>
            <a:ext cx="1008112" cy="136815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72200" y="1484784"/>
            <a:ext cx="1008112" cy="136815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  <a:solidFill>
            <a:srgbClr val="005026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80928"/>
            <a:ext cx="8496944" cy="14401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Протопласттардан қалыптасқан клеткалардың пролиферациясына  әсер ететін факторлар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941168"/>
            <a:ext cx="2592288" cy="1512168"/>
          </a:xfrm>
          <a:prstGeom prst="rect">
            <a:avLst/>
          </a:prstGeom>
          <a:solidFill>
            <a:srgbClr val="2D13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қоректік орта құрамы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4941168"/>
            <a:ext cx="4896544" cy="1584176"/>
          </a:xfrm>
          <a:prstGeom prst="rect">
            <a:avLst/>
          </a:prstGeom>
          <a:solidFill>
            <a:srgbClr val="3E17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протопласттарды қоректік ортаға отырғызу жиілігі (тығыздығы)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76672"/>
            <a:ext cx="4176464" cy="165618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протопласттарды бөліп алу әдісі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V="1">
            <a:off x="251520" y="332656"/>
            <a:ext cx="3816424" cy="20313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өсімдіктен алынған ұлпаның түрі мен спецификалық күйі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259632" y="4149080"/>
            <a:ext cx="792088" cy="9361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588224" y="4221088"/>
            <a:ext cx="648072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1043608" y="2132856"/>
            <a:ext cx="792088" cy="64807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6372200" y="2060848"/>
            <a:ext cx="792088" cy="64807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rgbClr val="005026"/>
          </a:solidFill>
          <a:ln>
            <a:solidFill>
              <a:schemeClr val="accent1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60648"/>
            <a:ext cx="7920880" cy="15121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Протопласттардың құйылысуы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636912"/>
            <a:ext cx="3024336" cy="38164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Химиялық әдіс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2564904"/>
            <a:ext cx="3240360" cy="38164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Электрлік </a:t>
            </a: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әдіс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763688" y="1700808"/>
            <a:ext cx="648072" cy="108012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444208" y="1772816"/>
            <a:ext cx="648072" cy="108012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  <a:solidFill>
            <a:srgbClr val="005026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2"/>
            <a:ext cx="8352928" cy="8640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 суспензиясын 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20-30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ПЭГ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ерітіндісімен өңдеу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2132856"/>
            <a:ext cx="4320480" cy="86409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 бір-біріне жабысады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068960"/>
            <a:ext cx="8352928" cy="136815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15 минуттан кейін  100-300 мМ Са </a:t>
            </a:r>
            <a:r>
              <a:rPr lang="kk-KZ" sz="2400" b="1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сілті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(рН 9-11) ерітіндісімен ПЭГ -ті суспензиядан шаяды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725144"/>
            <a:ext cx="8568952" cy="8640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 ды бір-бірімен жабыстырып тұрған мембраналар арқылы құйылысады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332656"/>
            <a:ext cx="6696744" cy="43204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Протопласттрадың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өзара құйылысуы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707904" y="2060848"/>
            <a:ext cx="648072" cy="122413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707904" y="4221088"/>
            <a:ext cx="576064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6021288"/>
            <a:ext cx="6696744" cy="5760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Бұдан протопласт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851920" y="5517232"/>
            <a:ext cx="576064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  <a:solidFill>
            <a:srgbClr val="660066"/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pPr marL="514350" indent="-514350"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Оқшаулап алынған протопласттарды қолдану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Протопласттарды қолданудың теориялық және практикалық аясы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Протопласттарды бөліп алу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Тіршілікке қабілетті протопласттарды алу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Протопласттарды өсіру әдістері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Протопласттарды құйылыстыру (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парасексуал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 бұдандастыру</a:t>
            </a: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kk-KZ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арасексуал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 бұдандастыру мүмкіндіктері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kk-KZ" sz="2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kk-KZ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  <a:solidFill>
            <a:schemeClr val="accent2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Клеткалық инженерия  </a:t>
            </a:r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–клеткаларды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өсіру, оларды бұдандастыру және қайта құрастыру арқылы клетканың мүлдем жаңа типін жасау әдістерінің негізінде қалыптасқан биотехнологияның саласы</a:t>
            </a:r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Клетканың </a:t>
            </a: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қайта құрастыру (реконструкция)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клетканың құрамына кіретін ядроны, цитоплазманы, митохондрияларды, хлоропластарды, хромосомаларды бір клеткадан басқа клеткаға көшіру негізінде мүлдем жаңа клетканы жасау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4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Протопласттарды қолданудың теориялық және практикалық аясы</a:t>
            </a:r>
          </a:p>
          <a:p>
            <a:pPr algn="just">
              <a:buNone/>
            </a:pPr>
            <a:endParaRPr lang="ru-RU" sz="40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Клетка қабықшасының химиялық құрамы мен  құрылымын зерттеу (сондай-ақ, бұзылуы мен синтезделу кезінде  «de novo»).</a:t>
            </a:r>
          </a:p>
          <a:p>
            <a:pPr algn="just">
              <a:buNone/>
            </a:pP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Плазмалеммалардың қасиетін, трансмембраналық орын ауыстыру механизмдерін зерттеу.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Органеллаларды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жұмсақ жолмен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бөліп алу.</a:t>
            </a:r>
          </a:p>
          <a:p>
            <a:pPr algn="just"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Протопласттар құйылысуы кезінде клеткалардың дифференциалдану заңдылығын, бұдан клеткасын алуда ядро мен цитоплазманың өзара әрекеттесуін бақылау, сомалық бұдандарды зерттеу.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Бөтен органеллаларды ендіру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Бөтен гендерді өсімдік клеткасына ендіру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трансгенез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88640"/>
            <a:ext cx="6552728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Протопласттарды бөліп алу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52736"/>
            <a:ext cx="3744416" cy="554461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Механикалық әдіс</a:t>
            </a: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Протопласттарды механикалық жолмен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алғаш рет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1892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Клеркер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бөліп алған. </a:t>
            </a:r>
          </a:p>
          <a:p>
            <a:pPr algn="ctr"/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Бұл әдіс плазмолизденген клеткалардың клетка қабығын кесіп, протопластарды сыртқа шығаруға негізделген.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1052736"/>
            <a:ext cx="4752528" cy="56166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0"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  Энзимологиялық әдіс</a:t>
            </a:r>
          </a:p>
          <a:p>
            <a:pPr lvl="0" algn="ctr"/>
            <a:endParaRPr lang="kk-K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kk-KZ" sz="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1952 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жылы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Салтон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лизоцим</a:t>
            </a:r>
            <a:r>
              <a:rPr lang="kk-KZ" sz="2400" b="1" i="1" u="sng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ферментімен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бактерияның клетка  қабығын бұзған. </a:t>
            </a:r>
          </a:p>
          <a:p>
            <a:pPr lvl="0" algn="just"/>
            <a:endParaRPr lang="kk-KZ" sz="2400" b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/>
            <a:endParaRPr lang="kk-KZ" sz="800" b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1960 жылы  Коккинг томаттың тамыр ұштарын зең саңырау- құлақтары (</a:t>
            </a:r>
            <a:r>
              <a:rPr lang="kk-KZ" sz="2400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Myrothecium verru- caria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өсірілген культуралық сұйықтықтан алынған </a:t>
            </a:r>
            <a:r>
              <a:rPr lang="kk-KZ" sz="2400" b="1" i="1" u="sng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гидро- лиздік ферментпен өңдеп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алғаш рет протопласттарды   оқшаулап алған. </a:t>
            </a:r>
            <a:endParaRPr lang="kk-KZ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979712" y="620688"/>
            <a:ext cx="504056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084168" y="620688"/>
            <a:ext cx="504056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640960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Протопласттарды бөліп алу әдістерінің өзара ерекшеліктері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52736"/>
            <a:ext cx="3528392" cy="554461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Механикалық әдіс</a:t>
            </a: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өнімділігі төмен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>
              <a:buFont typeface="Wingdings" pitchFamily="2" charset="2"/>
              <a:buChar char="Ø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ұлпаларды тек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экстенсив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плазмолиз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де </a:t>
            </a:r>
          </a:p>
          <a:p>
            <a:pPr lvl="0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ғана қолдануға болады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қиын әрі ұзақ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908720"/>
            <a:ext cx="5040560" cy="56166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1979712" y="620688"/>
            <a:ext cx="504056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084168" y="620688"/>
            <a:ext cx="504056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 rot="10800000" flipV="1">
            <a:off x="3923928" y="847608"/>
            <a:ext cx="4896544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Энзимологиялық әдіс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протопласттарды көп мөл- шерде бөліп алуға болады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 грамм ұлпа немесе клет- калардан 10 млн.),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клеткалар осмостық стрес- ке шалдықпайды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клетк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алар зақымданбай- ды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тез орындалады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Клетканы қабығынан ажырату </a:t>
            </a:r>
          </a:p>
          <a:p>
            <a:pPr algn="ctr">
              <a:buNone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үшін  қолданылатын ферменттер: </a:t>
            </a:r>
          </a:p>
          <a:p>
            <a:pPr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Ферменттердің комбинациялары мен өзара қатынасы әр клетканың түріне қарай таңдалады. 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71736" y="3429000"/>
            <a:ext cx="4032448" cy="1152128"/>
          </a:xfrm>
          <a:prstGeom prst="ellipse">
            <a:avLst/>
          </a:prstGeom>
          <a:solidFill>
            <a:srgbClr val="001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целлюлаз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алар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/>
          </a:p>
        </p:txBody>
      </p:sp>
      <p:sp>
        <p:nvSpPr>
          <p:cNvPr id="5" name="Овал 4"/>
          <p:cNvSpPr/>
          <p:nvPr/>
        </p:nvSpPr>
        <p:spPr>
          <a:xfrm rot="1495274">
            <a:off x="5069646" y="1944206"/>
            <a:ext cx="3960440" cy="1656184"/>
          </a:xfrm>
          <a:prstGeom prst="ellipse">
            <a:avLst/>
          </a:prstGeom>
          <a:solidFill>
            <a:srgbClr val="00502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гемицеллю-лаз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алар </a:t>
            </a:r>
          </a:p>
          <a:p>
            <a:pPr algn="ctr"/>
            <a:endParaRPr lang="ru-RU" sz="3200" dirty="0"/>
          </a:p>
        </p:txBody>
      </p:sp>
      <p:sp>
        <p:nvSpPr>
          <p:cNvPr id="6" name="Овал 5"/>
          <p:cNvSpPr/>
          <p:nvPr/>
        </p:nvSpPr>
        <p:spPr>
          <a:xfrm rot="20753931">
            <a:off x="64252" y="2003418"/>
            <a:ext cx="4699725" cy="11087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пектиназ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алар 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23728" y="1268760"/>
            <a:ext cx="504056" cy="648072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11960" y="1268760"/>
            <a:ext cx="432048" cy="2232248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8537899">
            <a:off x="5038232" y="1141197"/>
            <a:ext cx="452694" cy="859690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6990"/>
          </a:xfrm>
          <a:solidFill>
            <a:srgbClr val="005026"/>
          </a:solidFill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Протопласттарды бөліп алу</a:t>
            </a:r>
            <a:b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 сатылы жүзеге асады: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548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Протопласттарды бөліп алу  3 сатылы жүзеге асады: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114</cp:revision>
  <dcterms:created xsi:type="dcterms:W3CDTF">2010-11-02T15:38:23Z</dcterms:created>
  <dcterms:modified xsi:type="dcterms:W3CDTF">2014-08-16T12:06:32Z</dcterms:modified>
</cp:coreProperties>
</file>